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65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818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520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60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9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2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81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12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8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5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32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FCAEC-0E48-40DF-8493-EAE16F0B8950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E2EBB-AD4B-4501-BC3C-5739E9E0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072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1273" y="598518"/>
            <a:ext cx="10141527" cy="8665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дегустации</a:t>
            </a:r>
            <a:endParaRPr lang="ru-RU" b="1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1273" y="1465034"/>
            <a:ext cx="9836727" cy="524533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Отбор проб для дегустации.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 рабочего места аналитика.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Дегустационная посуда.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проведения дегустации.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образцов и порядок их к подачи.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Состояние, внешний вид и правила поведения дегустатора.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обслуживающего персонала.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Оформление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408843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850" y="182246"/>
            <a:ext cx="8139546" cy="132556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Отбор проб для дегустации.</a:t>
            </a:r>
            <a:endParaRPr lang="ru-RU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https://thumbs.dreamstime.com/b/winemaker-%D0%B2-%D0%BF%D0%BE%D0%B3%D1%80%D0%B5%D0%B1%D0%B5-%D0%B4%D0%B5%D0%BB%D0%B0%D1%8F-%D0%B8%D1%81%D0%BF%D1%8B%D1%82%D0%B0%D0%BD%D0%B8%D0%B5-%D0%B2%D0%B8%D0%BD%D0%B0-267007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883" y="1379072"/>
            <a:ext cx="6936277" cy="4621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.europages.com/filestore/opt/product/c1/de/product_e9476b5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3" y="1381205"/>
            <a:ext cx="3552304" cy="4619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30633" y="6118167"/>
            <a:ext cx="3910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Ливер для отбора проб</a:t>
            </a:r>
            <a:endParaRPr lang="ru-RU" sz="2800" b="1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19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ae01.alicdn.com/kf/HTB1uLZnRXXXXXc5XVXXq6xXFXXXX/Newest-Magic-Wine-Decanter-Red-Wine-Aerator-Decanter-Essential-Set-With-gift-box-Hopper-And-Fil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0522" y="1562793"/>
            <a:ext cx="4478684" cy="447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www.vinnoekazino.ru/files/uploads/Vladimir-blog/02-2020/%D0%B4%D0%BB%D1%8F%20%D0%B2%D0%B8%D0%BD%D0%B0/%D0%B4%D0%B5%D0%BA%D0%B0%D0%BD%D1%82%D0%B5%D1%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340" y="1562793"/>
            <a:ext cx="4424740" cy="447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cdn.kitchen-time.ru/products/original/7a374dcf50c592bab0f37c88093dcc1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404" y="1562793"/>
            <a:ext cx="4478684" cy="447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88874" y="681643"/>
            <a:ext cx="2675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Декантер</a:t>
            </a:r>
            <a:endParaRPr lang="ru-RU" sz="3200" b="1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5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0183" y="2476557"/>
            <a:ext cx="4620490" cy="1596679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для декантации коллекционного вина </a:t>
            </a:r>
            <a:br>
              <a:rPr lang="ru-RU" sz="2800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бутылки</a:t>
            </a:r>
            <a:endParaRPr lang="ru-RU" sz="2800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wine.historic.ru/books/item/f00/s00/z0000015/pic/0001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560" y="1351187"/>
            <a:ext cx="4948440" cy="466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99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138" y="365125"/>
            <a:ext cx="11222182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64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Организация рабочего места аналитика</a:t>
            </a:r>
            <a:endParaRPr lang="ru-RU" b="1" dirty="0">
              <a:solidFill>
                <a:srgbClr val="64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https://sam.l-wine.ru/upload/iblock/3f1/3f1c9678d88a03f44ad097c63fb637b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229" y="2099820"/>
            <a:ext cx="5970123" cy="398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wine-academia.ru/images/boutique/cabernet/professional-wine-clas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4" y="2083500"/>
            <a:ext cx="7509540" cy="399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135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76</Words>
  <Application>Microsoft Office PowerPoint</Application>
  <PresentationFormat>Широкоэкранный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Подготовка к дегустации</vt:lpstr>
      <vt:lpstr> 1. Отбор проб для дегустации.</vt:lpstr>
      <vt:lpstr>Презентация PowerPoint</vt:lpstr>
      <vt:lpstr>Устройство для декантации коллекционного вина  из бутылки</vt:lpstr>
      <vt:lpstr>2. Организация рабочего места аналитика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дегустации</dc:title>
  <dc:creator>Админ</dc:creator>
  <cp:lastModifiedBy>Админ</cp:lastModifiedBy>
  <cp:revision>11</cp:revision>
  <dcterms:created xsi:type="dcterms:W3CDTF">2021-02-16T12:54:38Z</dcterms:created>
  <dcterms:modified xsi:type="dcterms:W3CDTF">2021-02-16T15:08:03Z</dcterms:modified>
</cp:coreProperties>
</file>